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A636-0CDD-4BFA-9A6F-51A0AFD8E642}" type="datetimeFigureOut">
              <a:rPr lang="zh-CN" altLang="en-US" smtClean="0"/>
              <a:t>2021-03-24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AF82-FDE0-426D-B5BA-8AF9231037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536" y="261278"/>
            <a:ext cx="11764791" cy="723836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dirty="0"/>
              <a:t>The first time when you use </a:t>
            </a:r>
            <a:r>
              <a:rPr lang="en-US" altLang="zh-CN" sz="2000" b="1" dirty="0" err="1"/>
              <a:t>Eighteeth</a:t>
            </a:r>
            <a:r>
              <a:rPr lang="en-US" altLang="zh-CN" sz="2000" b="1" dirty="0"/>
              <a:t> Twain function, install </a:t>
            </a:r>
            <a:r>
              <a:rPr lang="en-US" altLang="zh-CN" sz="2000" b="1" dirty="0" err="1"/>
              <a:t>Eighteeth</a:t>
            </a:r>
            <a:r>
              <a:rPr lang="en-US" altLang="zh-CN" sz="2000" b="1"/>
              <a:t> Twain </a:t>
            </a:r>
            <a:r>
              <a:rPr lang="en-US" altLang="zh-CN" sz="2000" b="1" dirty="0"/>
              <a:t>at first.</a:t>
            </a:r>
            <a:br>
              <a:rPr lang="en-US" altLang="zh-CN" sz="2000" b="1" dirty="0"/>
            </a:br>
            <a:r>
              <a:rPr lang="en-US" altLang="zh-CN" sz="2000" b="1" dirty="0"/>
              <a:t>After the installation is complete, operate the </a:t>
            </a:r>
            <a:r>
              <a:rPr lang="en-US" altLang="zh-CN" sz="2000" b="1" dirty="0" err="1"/>
              <a:t>releated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software,find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its“TWAIN</a:t>
            </a:r>
            <a:r>
              <a:rPr lang="en-US" altLang="zh-CN" sz="2000" b="1" dirty="0"/>
              <a:t>” ,choose “Select source”</a:t>
            </a:r>
            <a:endParaRPr lang="zh-CN" altLang="en-US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925542"/>
            <a:ext cx="10488706" cy="5671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7179" y="10684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Then you will come to this </a:t>
            </a:r>
            <a:r>
              <a:rPr lang="en-US" altLang="zh-CN" sz="2000" b="1" dirty="0" err="1"/>
              <a:t>interface,choose”Eighteeth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NanoPix</a:t>
            </a:r>
            <a:r>
              <a:rPr lang="en-US" altLang="zh-CN" sz="2000" b="1" dirty="0"/>
              <a:t> Sensor”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7" y="913929"/>
            <a:ext cx="10541718" cy="56942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0314"/>
            <a:ext cx="9568992" cy="747238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Now back to this </a:t>
            </a:r>
            <a:r>
              <a:rPr lang="en-US" altLang="zh-CN" sz="2000" b="1" dirty="0" err="1"/>
              <a:t>interface,choose”Acquire</a:t>
            </a:r>
            <a:r>
              <a:rPr lang="en-US" altLang="zh-CN" sz="2000" b="1" dirty="0"/>
              <a:t>”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7552"/>
            <a:ext cx="9361602" cy="50789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7127" y="0"/>
            <a:ext cx="10080831" cy="1234911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After </a:t>
            </a:r>
            <a:r>
              <a:rPr lang="en-US" altLang="zh-CN" sz="2000" b="1" dirty="0" err="1"/>
              <a:t>choosing”Acquire”,will</a:t>
            </a:r>
            <a:r>
              <a:rPr lang="en-US" altLang="zh-CN" sz="2000" b="1" dirty="0"/>
              <a:t> show this.</a:t>
            </a:r>
            <a:br>
              <a:rPr lang="en-US" altLang="zh-CN" sz="2000" b="1" dirty="0"/>
            </a:br>
            <a:r>
              <a:rPr lang="en-US" altLang="zh-CN" sz="2000" b="1" dirty="0" err="1"/>
              <a:t>Choose”Add”,find</a:t>
            </a:r>
            <a:r>
              <a:rPr lang="en-US" altLang="zh-CN" sz="2000" b="1" dirty="0"/>
              <a:t> the </a:t>
            </a:r>
            <a:r>
              <a:rPr lang="en-US" altLang="zh-CN" sz="2000" b="1" dirty="0" err="1"/>
              <a:t>NanoPix</a:t>
            </a:r>
            <a:r>
              <a:rPr lang="en-US" altLang="zh-CN" sz="2000" b="1" dirty="0"/>
              <a:t> calibration file in your computer, add that file.</a:t>
            </a:r>
            <a:endParaRPr lang="zh-CN" altLang="en-US" sz="20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27" y="1018094"/>
            <a:ext cx="4020214" cy="5538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743" y="110601"/>
            <a:ext cx="10596513" cy="1482529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After that, Part A will show the calibration file, double click Part A, then Part B will show the same content, it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means the import is successful. And then press ”Scan”.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11" y="1193125"/>
            <a:ext cx="9983166" cy="5339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785" y="20486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000" b="1"/>
              <a:t>After pressing ”</a:t>
            </a:r>
            <a:r>
              <a:rPr lang="en-US" altLang="zh-CN" sz="2000" b="1" dirty="0" err="1"/>
              <a:t>Scan</a:t>
            </a:r>
            <a:r>
              <a:rPr lang="en-US" altLang="zh-CN" sz="2000" b="1" dirty="0"/>
              <a:t>”, will come to this interface. Now you can go ahead with exposure.</a:t>
            </a:r>
            <a:endParaRPr lang="zh-CN" altLang="en-US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85" y="1319753"/>
            <a:ext cx="9014264" cy="4795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147</Words>
  <Application>Microsoft Office PowerPoint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The first time when you use Eighteeth Twain function, install Eighteeth Twain at first. After the installation is complete, operate the releated software,find its“TWAIN” ,choose “Select source”</vt:lpstr>
      <vt:lpstr>Then you will come to this interface,choose”Eighteeth NanoPix Sensor”</vt:lpstr>
      <vt:lpstr>Now back to this interface,choose”Acquire”</vt:lpstr>
      <vt:lpstr>After choosing”Acquire”,will show this. Choose”Add”,find the NanoPix calibration file in your computer, add that file.</vt:lpstr>
      <vt:lpstr>After that, Part A will show the calibration file, double click Part A, then Part B will show the same content, it means the import is successful. And then press ”Scan”.</vt:lpstr>
      <vt:lpstr>After pressing ”Scan”, will come to this interface. Now you can go ahead with exposure.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the software,then choose “TWAIN”</dc:title>
  <dc:creator>李 玲玉</dc:creator>
  <cp:lastModifiedBy>李 玲玉</cp:lastModifiedBy>
  <cp:revision>38</cp:revision>
  <dcterms:created xsi:type="dcterms:W3CDTF">2021-03-22T11:22:00Z</dcterms:created>
  <dcterms:modified xsi:type="dcterms:W3CDTF">2021-03-24T02:30:10Z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