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4" r:id="rId5"/>
    <p:sldId id="263" r:id="rId6"/>
    <p:sldId id="270" r:id="rId7"/>
  </p:sldIdLst>
  <p:sldSz cx="9144000" cy="6858000" type="screen4x3"/>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90245" y="2192020"/>
            <a:ext cx="7772400" cy="1470025"/>
          </a:xfrm>
        </p:spPr>
        <p:txBody>
          <a:bodyPr/>
          <a:lstStyle/>
          <a:p>
            <a:r>
              <a:rPr dirty="0" smtClean="0"/>
              <a:t>AGM-</a:t>
            </a:r>
            <a:r>
              <a:rPr lang="en-US" dirty="0" smtClean="0"/>
              <a:t>GLORY(SE,PRO,G1)          </a:t>
            </a:r>
            <a:br>
              <a:rPr lang="en-US" dirty="0" smtClean="0"/>
            </a:br>
            <a:r>
              <a:rPr lang="zh-CN" dirty="0" smtClean="0"/>
              <a:t>Force Clear Data Tutorial</a:t>
            </a:r>
            <a:endParaRPr lang="zh-CN" dirty="0" smtClean="0"/>
          </a:p>
        </p:txBody>
      </p:sp>
      <p:sp>
        <p:nvSpPr>
          <p:cNvPr id="8" name="任意多边形 7"/>
          <p:cNvSpPr/>
          <p:nvPr/>
        </p:nvSpPr>
        <p:spPr>
          <a:xfrm>
            <a:off x="0" y="4835525"/>
            <a:ext cx="9143365" cy="2022475"/>
          </a:xfrm>
          <a:custGeom>
            <a:avLst/>
            <a:gdLst>
              <a:gd name="connsiteX0" fmla="*/ 0 w 19202"/>
              <a:gd name="connsiteY0" fmla="*/ 0 h 3954"/>
              <a:gd name="connsiteX1" fmla="*/ 19201 w 19202"/>
              <a:gd name="connsiteY1" fmla="*/ 2442 h 3954"/>
              <a:gd name="connsiteX2" fmla="*/ 19202 w 19202"/>
              <a:gd name="connsiteY2" fmla="*/ 3954 h 3954"/>
              <a:gd name="connsiteX3" fmla="*/ 0 w 19202"/>
              <a:gd name="connsiteY3" fmla="*/ 3954 h 3954"/>
              <a:gd name="connsiteX4" fmla="*/ 0 w 19202"/>
              <a:gd name="connsiteY4" fmla="*/ 0 h 3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 h="3954">
                <a:moveTo>
                  <a:pt x="0" y="0"/>
                </a:moveTo>
                <a:cubicBezTo>
                  <a:pt x="5131" y="1722"/>
                  <a:pt x="11866" y="3567"/>
                  <a:pt x="19201" y="2442"/>
                </a:cubicBezTo>
                <a:lnTo>
                  <a:pt x="19202" y="3954"/>
                </a:lnTo>
                <a:lnTo>
                  <a:pt x="0" y="3954"/>
                </a:lnTo>
                <a:lnTo>
                  <a:pt x="0" y="0"/>
                </a:lnTo>
                <a:close/>
              </a:path>
            </a:pathLst>
          </a:custGeom>
          <a:solidFill>
            <a:srgbClr val="8F001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6850"/>
            <a:ext cx="8229600" cy="1276350"/>
          </a:xfrm>
        </p:spPr>
        <p:txBody>
          <a:bodyPr>
            <a:normAutofit/>
          </a:bodyPr>
          <a:lstStyle/>
          <a:p>
            <a:r>
              <a:rPr lang="zh-CN" sz="3200" dirty="0" smtClean="0"/>
              <a:t>Step 1: </a:t>
            </a:r>
            <a:r>
              <a:rPr sz="3200" dirty="0" smtClean="0"/>
              <a:t>Turn the phone off and long press the power key + volume up key</a:t>
            </a:r>
            <a:endParaRPr sz="3200" dirty="0" smtClean="0"/>
          </a:p>
        </p:txBody>
      </p:sp>
      <p:sp>
        <p:nvSpPr>
          <p:cNvPr id="4" name="文本占位符 3"/>
          <p:cNvSpPr>
            <a:spLocks noGrp="1"/>
          </p:cNvSpPr>
          <p:nvPr>
            <p:ph type="body" idx="1"/>
          </p:nvPr>
        </p:nvSpPr>
        <p:spPr>
          <a:xfrm>
            <a:off x="539115" y="1485265"/>
            <a:ext cx="4187825" cy="756285"/>
          </a:xfrm>
        </p:spPr>
        <p:txBody>
          <a:bodyPr>
            <a:noAutofit/>
          </a:bodyPr>
          <a:lstStyle/>
          <a:p>
            <a:r>
              <a:rPr lang="en-US" altLang="zh-CN" sz="1800" b="0" dirty="0" smtClean="0"/>
              <a:t>1</a:t>
            </a:r>
            <a:r>
              <a:rPr lang="zh-CN" altLang="en-US" sz="1800" b="0" dirty="0" smtClean="0"/>
              <a:t>、</a:t>
            </a:r>
            <a:r>
              <a:rPr lang="en-US" altLang="zh-CN" sz="1800" b="0" dirty="0" smtClean="0"/>
              <a:t>Long press the power key + volume up key, into the recovery mode</a:t>
            </a:r>
            <a:endParaRPr lang="en-US" altLang="zh-CN" sz="1800" b="0" dirty="0" smtClean="0"/>
          </a:p>
        </p:txBody>
      </p:sp>
      <p:sp>
        <p:nvSpPr>
          <p:cNvPr id="6" name="文本占位符 3"/>
          <p:cNvSpPr>
            <a:spLocks noGrp="1"/>
          </p:cNvSpPr>
          <p:nvPr/>
        </p:nvSpPr>
        <p:spPr>
          <a:xfrm>
            <a:off x="5003800" y="1473200"/>
            <a:ext cx="3849370" cy="530860"/>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altLang="zh-CN" sz="1800" b="0" dirty="0" smtClean="0"/>
              <a:t>2</a:t>
            </a:r>
            <a:r>
              <a:rPr lang="zh-CN" altLang="en-US" sz="1800" b="0" dirty="0" smtClean="0"/>
              <a:t>、</a:t>
            </a:r>
            <a:r>
              <a:rPr sz="1800" b="0" dirty="0" smtClean="0"/>
              <a:t>This is the recovery mode interface</a:t>
            </a:r>
            <a:endParaRPr sz="1800" b="0" dirty="0" smtClean="0"/>
          </a:p>
        </p:txBody>
      </p:sp>
      <p:pic>
        <p:nvPicPr>
          <p:cNvPr id="14" name="图片 13"/>
          <p:cNvPicPr>
            <a:picLocks noChangeAspect="1"/>
          </p:cNvPicPr>
          <p:nvPr/>
        </p:nvPicPr>
        <p:blipFill>
          <a:blip r:embed="rId1"/>
          <a:stretch>
            <a:fillRect/>
          </a:stretch>
        </p:blipFill>
        <p:spPr>
          <a:xfrm>
            <a:off x="755015" y="2348865"/>
            <a:ext cx="2734310" cy="4171950"/>
          </a:xfrm>
          <a:prstGeom prst="rect">
            <a:avLst/>
          </a:prstGeom>
        </p:spPr>
      </p:pic>
      <p:pic>
        <p:nvPicPr>
          <p:cNvPr id="18" name="图片 17"/>
          <p:cNvPicPr>
            <a:picLocks noChangeAspect="1"/>
          </p:cNvPicPr>
          <p:nvPr/>
        </p:nvPicPr>
        <p:blipFill>
          <a:blip r:embed="rId2"/>
          <a:stretch>
            <a:fillRect/>
          </a:stretch>
        </p:blipFill>
        <p:spPr>
          <a:xfrm>
            <a:off x="5217795" y="2132965"/>
            <a:ext cx="3319145" cy="4133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976630"/>
          </a:xfrm>
        </p:spPr>
        <p:txBody>
          <a:bodyPr>
            <a:noAutofit/>
          </a:bodyPr>
          <a:lstStyle/>
          <a:p>
            <a:r>
              <a:rPr sz="3600" dirty="0" smtClean="0"/>
              <a:t>Step 2: Go to the Clear Data Recovery Reset screen</a:t>
            </a:r>
            <a:endParaRPr sz="3600" dirty="0" smtClean="0"/>
          </a:p>
        </p:txBody>
      </p:sp>
      <p:sp>
        <p:nvSpPr>
          <p:cNvPr id="3" name="内容占位符 2"/>
          <p:cNvSpPr/>
          <p:nvPr>
            <p:ph idx="1"/>
          </p:nvPr>
        </p:nvSpPr>
        <p:spPr>
          <a:xfrm>
            <a:off x="457200" y="1485265"/>
            <a:ext cx="7836535" cy="847090"/>
          </a:xfrm>
        </p:spPr>
        <p:txBody>
          <a:bodyPr>
            <a:normAutofit fontScale="70000"/>
          </a:bodyPr>
          <a:p>
            <a:pPr marL="0" indent="0">
              <a:buNone/>
            </a:pPr>
            <a:r>
              <a:rPr sz="2220"/>
              <a:t>1、recovery interface, volume up key is to select, volume down key is to determine.</a:t>
            </a:r>
            <a:endParaRPr sz="2220"/>
          </a:p>
          <a:p>
            <a:pPr marL="0" indent="0">
              <a:buNone/>
            </a:pPr>
            <a:r>
              <a:rPr sz="2220"/>
              <a:t>2、Select </a:t>
            </a:r>
            <a:r>
              <a:rPr lang="en-US" sz="2220"/>
              <a:t>factory data reset</a:t>
            </a:r>
            <a:r>
              <a:rPr sz="2220"/>
              <a:t>, press </a:t>
            </a:r>
            <a:r>
              <a:rPr lang="en-US" sz="2220"/>
              <a:t>power </a:t>
            </a:r>
            <a:r>
              <a:rPr sz="2220"/>
              <a:t> key to enter</a:t>
            </a:r>
            <a:endParaRPr sz="2220"/>
          </a:p>
        </p:txBody>
      </p:sp>
      <p:pic>
        <p:nvPicPr>
          <p:cNvPr id="5" name="图片 4"/>
          <p:cNvPicPr>
            <a:picLocks noChangeAspect="1"/>
          </p:cNvPicPr>
          <p:nvPr/>
        </p:nvPicPr>
        <p:blipFill>
          <a:blip r:embed="rId1"/>
          <a:stretch>
            <a:fillRect/>
          </a:stretch>
        </p:blipFill>
        <p:spPr>
          <a:xfrm>
            <a:off x="683260" y="2061210"/>
            <a:ext cx="3362325" cy="4419600"/>
          </a:xfrm>
          <a:prstGeom prst="rect">
            <a:avLst/>
          </a:prstGeom>
        </p:spPr>
      </p:pic>
      <p:sp>
        <p:nvSpPr>
          <p:cNvPr id="6" name="文本框 5"/>
          <p:cNvSpPr txBox="1"/>
          <p:nvPr/>
        </p:nvSpPr>
        <p:spPr>
          <a:xfrm>
            <a:off x="4045585" y="2493010"/>
            <a:ext cx="3048000" cy="922020"/>
          </a:xfrm>
          <a:prstGeom prst="rect">
            <a:avLst/>
          </a:prstGeom>
          <a:noFill/>
        </p:spPr>
        <p:txBody>
          <a:bodyPr wrap="square" rtlCol="0">
            <a:spAutoFit/>
          </a:bodyPr>
          <a:p>
            <a:r>
              <a:rPr lang="zh-CN" altLang="en-US"/>
              <a:t>Volume - key to select factory data reset, press the power key to confirm to enter</a:t>
            </a:r>
            <a:endParaRPr lang="zh-CN" altLang="en-US"/>
          </a:p>
        </p:txBody>
      </p:sp>
      <p:cxnSp>
        <p:nvCxnSpPr>
          <p:cNvPr id="7" name="直接箭头连接符 6"/>
          <p:cNvCxnSpPr/>
          <p:nvPr/>
        </p:nvCxnSpPr>
        <p:spPr>
          <a:xfrm flipH="1">
            <a:off x="1979295" y="3141345"/>
            <a:ext cx="2016125" cy="36004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605" y="116523"/>
            <a:ext cx="8229600" cy="1143000"/>
          </a:xfrm>
        </p:spPr>
        <p:txBody>
          <a:bodyPr>
            <a:normAutofit/>
          </a:bodyPr>
          <a:lstStyle/>
          <a:p>
            <a:r>
              <a:rPr sz="2665"/>
              <a:t>Step 3: Clear data and reboot</a:t>
            </a:r>
            <a:endParaRPr sz="2665"/>
          </a:p>
        </p:txBody>
      </p:sp>
      <p:sp>
        <p:nvSpPr>
          <p:cNvPr id="10" name="文本框 9"/>
          <p:cNvSpPr txBox="1"/>
          <p:nvPr/>
        </p:nvSpPr>
        <p:spPr>
          <a:xfrm>
            <a:off x="3275330" y="1196975"/>
            <a:ext cx="5130800" cy="737235"/>
          </a:xfrm>
          <a:prstGeom prst="rect">
            <a:avLst/>
          </a:prstGeom>
          <a:noFill/>
        </p:spPr>
        <p:txBody>
          <a:bodyPr wrap="square" rtlCol="0">
            <a:spAutoFit/>
          </a:bodyPr>
          <a:p>
            <a:r>
              <a:rPr lang="zh-CN" altLang="en-US" sz="1400">
                <a:solidFill>
                  <a:srgbClr val="FF0000"/>
                </a:solidFill>
              </a:rPr>
              <a:t>Wait for the clear data to finish loading, select power off phone off, and then long press the power key phone on, at this time the lock screen password has been lifted.</a:t>
            </a:r>
            <a:endParaRPr lang="zh-CN" altLang="en-US" sz="1400">
              <a:solidFill>
                <a:srgbClr val="FF0000"/>
              </a:solidFill>
            </a:endParaRPr>
          </a:p>
        </p:txBody>
      </p:sp>
      <p:pic>
        <p:nvPicPr>
          <p:cNvPr id="12" name="图片 11"/>
          <p:cNvPicPr>
            <a:picLocks noChangeAspect="1"/>
          </p:cNvPicPr>
          <p:nvPr/>
        </p:nvPicPr>
        <p:blipFill>
          <a:blip r:embed="rId1"/>
          <a:stretch>
            <a:fillRect/>
          </a:stretch>
        </p:blipFill>
        <p:spPr>
          <a:xfrm>
            <a:off x="249555" y="2001520"/>
            <a:ext cx="2809875" cy="4062095"/>
          </a:xfrm>
          <a:prstGeom prst="rect">
            <a:avLst/>
          </a:prstGeom>
        </p:spPr>
      </p:pic>
      <p:pic>
        <p:nvPicPr>
          <p:cNvPr id="13" name="图片 12"/>
          <p:cNvPicPr>
            <a:picLocks noChangeAspect="1"/>
          </p:cNvPicPr>
          <p:nvPr/>
        </p:nvPicPr>
        <p:blipFill>
          <a:blip r:embed="rId2"/>
          <a:stretch>
            <a:fillRect/>
          </a:stretch>
        </p:blipFill>
        <p:spPr>
          <a:xfrm>
            <a:off x="5939155" y="1988820"/>
            <a:ext cx="2878455" cy="4053205"/>
          </a:xfrm>
          <a:prstGeom prst="rect">
            <a:avLst/>
          </a:prstGeom>
        </p:spPr>
      </p:pic>
      <p:pic>
        <p:nvPicPr>
          <p:cNvPr id="14" name="图片 13"/>
          <p:cNvPicPr>
            <a:picLocks noChangeAspect="1"/>
          </p:cNvPicPr>
          <p:nvPr/>
        </p:nvPicPr>
        <p:blipFill>
          <a:blip r:embed="rId3"/>
          <a:stretch>
            <a:fillRect/>
          </a:stretch>
        </p:blipFill>
        <p:spPr>
          <a:xfrm>
            <a:off x="3034030" y="1989455"/>
            <a:ext cx="2952750" cy="4053205"/>
          </a:xfrm>
          <a:prstGeom prst="rect">
            <a:avLst/>
          </a:prstGeom>
        </p:spPr>
      </p:pic>
      <p:cxnSp>
        <p:nvCxnSpPr>
          <p:cNvPr id="15" name="直接箭头连接符 14"/>
          <p:cNvCxnSpPr/>
          <p:nvPr/>
        </p:nvCxnSpPr>
        <p:spPr>
          <a:xfrm flipH="1" flipV="1">
            <a:off x="3707765" y="4293235"/>
            <a:ext cx="720725" cy="9359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3060065" y="5229225"/>
            <a:ext cx="3048000" cy="460375"/>
          </a:xfrm>
          <a:prstGeom prst="rect">
            <a:avLst/>
          </a:prstGeom>
          <a:noFill/>
        </p:spPr>
        <p:txBody>
          <a:bodyPr wrap="square" rtlCol="0">
            <a:spAutoFit/>
          </a:bodyPr>
          <a:p>
            <a:r>
              <a:rPr lang="zh-CN" altLang="en-US" sz="1200">
                <a:solidFill>
                  <a:srgbClr val="FF0000"/>
                </a:solidFill>
              </a:rPr>
              <a:t>After clearing the data volume - key to select power off</a:t>
            </a:r>
            <a:endParaRPr lang="zh-CN" altLang="en-US" sz="12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矩形 13"/>
          <p:cNvSpPr/>
          <p:nvPr/>
        </p:nvSpPr>
        <p:spPr>
          <a:xfrm>
            <a:off x="-76835" y="635"/>
            <a:ext cx="9220835" cy="6858000"/>
          </a:xfrm>
          <a:prstGeom prst="rect">
            <a:avLst/>
          </a:prstGeom>
          <a:solidFill>
            <a:srgbClr val="8F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标题 10"/>
          <p:cNvSpPr txBox="1"/>
          <p:nvPr/>
        </p:nvSpPr>
        <p:spPr>
          <a:xfrm>
            <a:off x="3307080" y="2886710"/>
            <a:ext cx="3033395" cy="140525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altLang="zh-CN" sz="5300" dirty="0">
                <a:solidFill>
                  <a:schemeClr val="bg1"/>
                </a:solidFill>
                <a:latin typeface="微软雅黑 Light" panose="020B0502040204020203" charset="-122"/>
                <a:ea typeface="微软雅黑 Light" panose="020B0502040204020203" charset="-122"/>
                <a:sym typeface="微软雅黑" panose="020B0503020204020204" charset="-122"/>
              </a:rPr>
              <a:t>Thanks </a:t>
            </a:r>
            <a:endParaRPr lang="en-US" altLang="zh-CN" sz="5300" dirty="0">
              <a:solidFill>
                <a:schemeClr val="bg1"/>
              </a:solidFill>
              <a:latin typeface="微软雅黑 Light" panose="020B0502040204020203" charset="-122"/>
              <a:ea typeface="微软雅黑 Light" panose="020B0502040204020203" charset="-122"/>
              <a:sym typeface="微软雅黑" panose="020B0503020204020204" charset="-122"/>
            </a:endParaRPr>
          </a:p>
          <a:p>
            <a:pPr algn="ctr">
              <a:lnSpc>
                <a:spcPct val="100000"/>
              </a:lnSpc>
            </a:pPr>
            <a:r>
              <a:rPr lang="en-US" altLang="zh-CN" sz="2000" b="1" dirty="0">
                <a:solidFill>
                  <a:schemeClr val="bg1"/>
                </a:solidFill>
                <a:latin typeface="微软雅黑 Light" panose="020B0502040204020203" charset="-122"/>
                <a:ea typeface="微软雅黑 Light" panose="020B0502040204020203" charset="-122"/>
                <a:sym typeface="微软雅黑" panose="020B0503020204020204" charset="-122"/>
              </a:rPr>
              <a:t>AGM</a:t>
            </a:r>
            <a:br>
              <a:rPr lang="en-US" altLang="zh-CN" sz="5300" dirty="0">
                <a:solidFill>
                  <a:schemeClr val="bg1"/>
                </a:solidFill>
                <a:latin typeface="微软雅黑 Light" panose="020B0502040204020203" charset="-122"/>
                <a:ea typeface="微软雅黑 Light" panose="020B0502040204020203" charset="-122"/>
                <a:sym typeface="微软雅黑" panose="020B0503020204020204" charset="-122"/>
              </a:rPr>
            </a:br>
            <a:endParaRPr lang="en-US" altLang="zh-CN" sz="5300" dirty="0">
              <a:solidFill>
                <a:schemeClr val="bg1"/>
              </a:solidFill>
              <a:latin typeface="微软雅黑 Light" panose="020B0502040204020203" charset="-122"/>
              <a:ea typeface="微软雅黑 Light" panose="020B0502040204020203" charset="-122"/>
              <a:sym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PP_MARK_KEY" val="1140294b-f62f-44dc-8647-21ac5db8cc8a"/>
  <p:tag name="COMMONDATA" val="eyJoZGlkIjoiZTJhYjgxY2EzMmE1NjFhNDM2ZmM1M2ZhZDQ5MmQ5MD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763</Words>
  <Application>WPS 演示</Application>
  <PresentationFormat>全屏显示(4:3)</PresentationFormat>
  <Paragraphs>24</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 Light</vt:lpstr>
      <vt:lpstr>黑体</vt:lpstr>
      <vt:lpstr>微软雅黑</vt:lpstr>
      <vt:lpstr>Calibri</vt:lpstr>
      <vt:lpstr>Arial Unicode MS</vt:lpstr>
      <vt:lpstr>Office 主题</vt:lpstr>
      <vt:lpstr>AGM-H3             Force Clear Data Tutorial</vt:lpstr>
      <vt:lpstr>Step 1: Turn the phone off and long press the power key + volume up key</vt:lpstr>
      <vt:lpstr>Step 2: recovery mode press the volume down key to confirm</vt:lpstr>
      <vt:lpstr>Step 3: Enter the Android robot interface, long press the power button and short press the volume up button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T68关机状态下恢复出厂设置详细操作步骤</dc:title>
  <dc:creator>ajm</dc:creator>
  <cp:lastModifiedBy>Traveling  Light -_-</cp:lastModifiedBy>
  <cp:revision>69</cp:revision>
  <dcterms:created xsi:type="dcterms:W3CDTF">2016-02-27T06:13:00Z</dcterms:created>
  <dcterms:modified xsi:type="dcterms:W3CDTF">2022-11-03T03:00:11Z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31ECCF6203BB405AB10A2D7FCBA583BA</vt:lpwstr>
  </property>
  <property fmtid="{D5CDD505-2E9C-101B-9397-08002B2CF9AE}" pid="3" name="KSOProductBuildVer">
    <vt:lpwstr>2052-11.1.0.12598</vt:lpwstr>
  </property>
</Properties>
</file>